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7386F8-DF6B-8182-2593-56E351AFD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B84322-2E6B-BAD3-D1E4-C5FEE59DB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4FF579-8FE0-E4B0-311C-76D3E66D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369FB0-1D68-433D-97FA-0A57C2CA3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292127-09EA-D634-4DC0-2274CC81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446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20BC3-091B-AB9A-2496-85E4A48E6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50B5DF-4BAE-5F11-4F58-BDD41F910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99954F-D838-D680-CF03-45689477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72F8B5-941A-FC1F-C471-E660B1A53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BA5552-9C08-B264-20D0-6116BD17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695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BB530A2-961F-1036-77DE-853F9A4F6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7ACAE9-79C8-C886-B4E1-E043EE93D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4C154D-E373-08AC-D649-DA20AE4A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859AA7-764F-7F72-DDA8-756C6A2B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7CF51-1A31-6F26-594B-E2598507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73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71A66-3482-B937-5F56-A0E62079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BB63B1-24DD-6098-4357-629CD9231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00C8D7-735E-8FDF-12DE-5A1E988D6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C5ECCD-5E0D-0ECA-C958-E7148395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9EA422-B638-A063-6221-90473EC9C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8205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85DBB-F5A4-3BB2-39C4-17AD9F72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596EAE-8965-57DF-F0B8-C0BB36C1A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4299F4-8E82-7728-6297-854E60F6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51A0D3-5522-70CB-EDB2-C4D23950B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8C9A1D-513D-1F21-E6D9-C951E40D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496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EC9C8-F6B8-5D22-89F7-0DE7FD3F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A5C383-525B-DBA1-C600-250EC21F3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51ACEE-4E9D-4A08-9CEB-0D75A83CB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C72725-06CE-F350-1B03-988D91FA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C764A8-8CAF-1001-03F7-C28B2010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840B12-1FCB-A0DE-577A-08D6ECDD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274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35B5A-EDB5-E023-C1D0-82C02FDB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A2E989-C7A8-BF40-F73D-DCF7B95CB5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13659C2-1571-6E22-AB2B-DD56358CF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B54107-ED20-213C-3906-D4CC8BD8D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468C68-52BB-83FC-1B45-CDFA5061C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C0590F-E430-A67D-0E73-AEFD9791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B493BF8-4ABC-6D7F-131E-87E08D29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7C2B214-1A18-8EAC-5471-352C12B0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646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82EF43-9A86-D48C-2BE8-3F666C78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02E88E-B363-A91D-7A66-0389B1B3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839767-DB68-D8B2-7CFE-94B57D38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85D333-60C8-40B5-83E9-2B6F5025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748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43CC01-9497-1745-47A7-D20F9F1E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CB4A21-DE0A-DDEB-2A8D-8315A7E2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289BFE-7856-32BF-E9E5-C8429531E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226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3E0A27-60C6-DD02-4ECF-257FAAA5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95E94-42B4-91D7-F8F5-F4E68824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65FDE0-A418-8AEA-6BDE-CFC3E7485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36EBD8-1862-70F8-053A-C80406EA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F3F38A-637D-FAB6-1E12-268899268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555D37-0667-A223-DE48-6276A431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439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A88E1-1847-C6C7-0428-87A60087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461F852-5718-4EDA-6372-38E3B87D0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F249E7-044E-702B-576D-9F69DC6D7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07A581-97F3-7220-AE9C-DC43A6FC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49AB48-B520-B6C0-D2FF-9376A90A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2F5066-ECE5-BD9C-4184-F1AF606F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815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4FE2D36-9295-85B8-0B1A-912386886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4F85B3-C615-C214-54BE-DDBDC094F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C7F2BD-DFD3-AD44-8B4C-F517BD678E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B612-3ACB-44E2-9DCF-890FAD9E77B6}" type="datetimeFigureOut">
              <a:rPr lang="en-GB" smtClean="0"/>
              <a:pPr/>
              <a:t>03/12/2024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E9BE47-5462-5DB3-558B-B825E0CDF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6A8EDA-7B9C-CCB8-0BFB-5BDF73851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8FF14-1210-47E6-95EC-E53E399092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857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8C16F6E-710F-A816-46BA-A5D7B4D369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135" y="0"/>
            <a:ext cx="10705839" cy="67913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F7D052B-AEB1-39CB-BD10-CD3DDDF83F2F}"/>
              </a:ext>
            </a:extLst>
          </p:cNvPr>
          <p:cNvCxnSpPr>
            <a:cxnSpLocks/>
          </p:cNvCxnSpPr>
          <p:nvPr/>
        </p:nvCxnSpPr>
        <p:spPr>
          <a:xfrm flipH="1" flipV="1">
            <a:off x="3222401" y="3129550"/>
            <a:ext cx="1573478" cy="11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3FD2570-A5BE-3CEA-6389-6E6A4F1CD446}"/>
              </a:ext>
            </a:extLst>
          </p:cNvPr>
          <p:cNvCxnSpPr>
            <a:cxnSpLocks/>
          </p:cNvCxnSpPr>
          <p:nvPr/>
        </p:nvCxnSpPr>
        <p:spPr>
          <a:xfrm flipH="1" flipV="1">
            <a:off x="1396274" y="2603924"/>
            <a:ext cx="575792" cy="217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FB0746D-BA91-2637-E951-DEFB6553D556}"/>
              </a:ext>
            </a:extLst>
          </p:cNvPr>
          <p:cNvCxnSpPr>
            <a:cxnSpLocks/>
          </p:cNvCxnSpPr>
          <p:nvPr/>
        </p:nvCxnSpPr>
        <p:spPr>
          <a:xfrm>
            <a:off x="1379926" y="2629309"/>
            <a:ext cx="16347" cy="3844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3C762C4-B608-7C92-9511-F9A9C12BD901}"/>
              </a:ext>
            </a:extLst>
          </p:cNvPr>
          <p:cNvCxnSpPr>
            <a:cxnSpLocks/>
          </p:cNvCxnSpPr>
          <p:nvPr/>
        </p:nvCxnSpPr>
        <p:spPr>
          <a:xfrm flipH="1" flipV="1">
            <a:off x="3636394" y="4561193"/>
            <a:ext cx="2072856" cy="542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53059D9-DB02-1A58-E028-51D8235A303F}"/>
              </a:ext>
            </a:extLst>
          </p:cNvPr>
          <p:cNvCxnSpPr>
            <a:cxnSpLocks/>
          </p:cNvCxnSpPr>
          <p:nvPr/>
        </p:nvCxnSpPr>
        <p:spPr>
          <a:xfrm flipH="1">
            <a:off x="4795879" y="1718921"/>
            <a:ext cx="78209" cy="14459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CB8A832-85A5-B565-D04F-BA144CA7B9B4}"/>
              </a:ext>
            </a:extLst>
          </p:cNvPr>
          <p:cNvCxnSpPr>
            <a:cxnSpLocks/>
          </p:cNvCxnSpPr>
          <p:nvPr/>
        </p:nvCxnSpPr>
        <p:spPr>
          <a:xfrm flipH="1">
            <a:off x="4851918" y="1660558"/>
            <a:ext cx="998430" cy="656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8194B0F-8A10-1EDC-254C-423CD1561E87}"/>
              </a:ext>
            </a:extLst>
          </p:cNvPr>
          <p:cNvCxnSpPr>
            <a:cxnSpLocks/>
          </p:cNvCxnSpPr>
          <p:nvPr/>
        </p:nvCxnSpPr>
        <p:spPr>
          <a:xfrm>
            <a:off x="5850349" y="1660558"/>
            <a:ext cx="37422" cy="14803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90DDA906-A4B6-4FAE-35ED-B83BAA9FAA82}"/>
              </a:ext>
            </a:extLst>
          </p:cNvPr>
          <p:cNvSpPr/>
          <p:nvPr/>
        </p:nvSpPr>
        <p:spPr>
          <a:xfrm>
            <a:off x="5709250" y="3153747"/>
            <a:ext cx="282199" cy="1194325"/>
          </a:xfrm>
          <a:custGeom>
            <a:avLst/>
            <a:gdLst>
              <a:gd name="connsiteX0" fmla="*/ 178366 w 282199"/>
              <a:gd name="connsiteY0" fmla="*/ 0 h 1194325"/>
              <a:gd name="connsiteX1" fmla="*/ 122383 w 282199"/>
              <a:gd name="connsiteY1" fmla="*/ 27992 h 1194325"/>
              <a:gd name="connsiteX2" fmla="*/ 75730 w 282199"/>
              <a:gd name="connsiteY2" fmla="*/ 74645 h 1194325"/>
              <a:gd name="connsiteX3" fmla="*/ 47738 w 282199"/>
              <a:gd name="connsiteY3" fmla="*/ 93306 h 1194325"/>
              <a:gd name="connsiteX4" fmla="*/ 29077 w 282199"/>
              <a:gd name="connsiteY4" fmla="*/ 149290 h 1194325"/>
              <a:gd name="connsiteX5" fmla="*/ 10415 w 282199"/>
              <a:gd name="connsiteY5" fmla="*/ 270588 h 1194325"/>
              <a:gd name="connsiteX6" fmla="*/ 19746 w 282199"/>
              <a:gd name="connsiteY6" fmla="*/ 363894 h 1194325"/>
              <a:gd name="connsiteX7" fmla="*/ 94391 w 282199"/>
              <a:gd name="connsiteY7" fmla="*/ 382555 h 1194325"/>
              <a:gd name="connsiteX8" fmla="*/ 187697 w 282199"/>
              <a:gd name="connsiteY8" fmla="*/ 466531 h 1194325"/>
              <a:gd name="connsiteX9" fmla="*/ 234350 w 282199"/>
              <a:gd name="connsiteY9" fmla="*/ 503853 h 1194325"/>
              <a:gd name="connsiteX10" fmla="*/ 271672 w 282199"/>
              <a:gd name="connsiteY10" fmla="*/ 559837 h 1194325"/>
              <a:gd name="connsiteX11" fmla="*/ 271672 w 282199"/>
              <a:gd name="connsiteY11" fmla="*/ 653143 h 1194325"/>
              <a:gd name="connsiteX12" fmla="*/ 243681 w 282199"/>
              <a:gd name="connsiteY12" fmla="*/ 671804 h 1194325"/>
              <a:gd name="connsiteX13" fmla="*/ 197028 w 282199"/>
              <a:gd name="connsiteY13" fmla="*/ 737118 h 1194325"/>
              <a:gd name="connsiteX14" fmla="*/ 131713 w 282199"/>
              <a:gd name="connsiteY14" fmla="*/ 821094 h 1194325"/>
              <a:gd name="connsiteX15" fmla="*/ 66399 w 282199"/>
              <a:gd name="connsiteY15" fmla="*/ 886408 h 1194325"/>
              <a:gd name="connsiteX16" fmla="*/ 38407 w 282199"/>
              <a:gd name="connsiteY16" fmla="*/ 914400 h 1194325"/>
              <a:gd name="connsiteX17" fmla="*/ 29077 w 282199"/>
              <a:gd name="connsiteY17" fmla="*/ 942392 h 1194325"/>
              <a:gd name="connsiteX18" fmla="*/ 1085 w 282199"/>
              <a:gd name="connsiteY18" fmla="*/ 998375 h 1194325"/>
              <a:gd name="connsiteX19" fmla="*/ 10415 w 282199"/>
              <a:gd name="connsiteY19" fmla="*/ 1082351 h 1194325"/>
              <a:gd name="connsiteX20" fmla="*/ 57068 w 282199"/>
              <a:gd name="connsiteY20" fmla="*/ 1194318 h 119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99" h="1194325">
                <a:moveTo>
                  <a:pt x="178366" y="0"/>
                </a:moveTo>
                <a:cubicBezTo>
                  <a:pt x="159705" y="9331"/>
                  <a:pt x="139256" y="15720"/>
                  <a:pt x="122383" y="27992"/>
                </a:cubicBezTo>
                <a:cubicBezTo>
                  <a:pt x="104597" y="40927"/>
                  <a:pt x="92281" y="60163"/>
                  <a:pt x="75730" y="74645"/>
                </a:cubicBezTo>
                <a:cubicBezTo>
                  <a:pt x="67291" y="82029"/>
                  <a:pt x="57069" y="87086"/>
                  <a:pt x="47738" y="93306"/>
                </a:cubicBezTo>
                <a:cubicBezTo>
                  <a:pt x="41518" y="111967"/>
                  <a:pt x="31249" y="129740"/>
                  <a:pt x="29077" y="149290"/>
                </a:cubicBezTo>
                <a:cubicBezTo>
                  <a:pt x="18330" y="246010"/>
                  <a:pt x="26577" y="205942"/>
                  <a:pt x="10415" y="270588"/>
                </a:cubicBezTo>
                <a:cubicBezTo>
                  <a:pt x="13525" y="301690"/>
                  <a:pt x="992" y="338888"/>
                  <a:pt x="19746" y="363894"/>
                </a:cubicBezTo>
                <a:cubicBezTo>
                  <a:pt x="35135" y="384412"/>
                  <a:pt x="94391" y="382555"/>
                  <a:pt x="94391" y="382555"/>
                </a:cubicBezTo>
                <a:cubicBezTo>
                  <a:pt x="141333" y="413849"/>
                  <a:pt x="132762" y="405492"/>
                  <a:pt x="187697" y="466531"/>
                </a:cubicBezTo>
                <a:cubicBezTo>
                  <a:pt x="223871" y="506725"/>
                  <a:pt x="185144" y="487451"/>
                  <a:pt x="234350" y="503853"/>
                </a:cubicBezTo>
                <a:cubicBezTo>
                  <a:pt x="246791" y="522514"/>
                  <a:pt x="260780" y="540231"/>
                  <a:pt x="271672" y="559837"/>
                </a:cubicBezTo>
                <a:cubicBezTo>
                  <a:pt x="287159" y="587714"/>
                  <a:pt x="284180" y="625001"/>
                  <a:pt x="271672" y="653143"/>
                </a:cubicBezTo>
                <a:cubicBezTo>
                  <a:pt x="267118" y="663390"/>
                  <a:pt x="253011" y="665584"/>
                  <a:pt x="243681" y="671804"/>
                </a:cubicBezTo>
                <a:cubicBezTo>
                  <a:pt x="209149" y="740864"/>
                  <a:pt x="244311" y="680378"/>
                  <a:pt x="197028" y="737118"/>
                </a:cubicBezTo>
                <a:cubicBezTo>
                  <a:pt x="174326" y="764361"/>
                  <a:pt x="156788" y="796019"/>
                  <a:pt x="131713" y="821094"/>
                </a:cubicBezTo>
                <a:lnTo>
                  <a:pt x="66399" y="886408"/>
                </a:lnTo>
                <a:lnTo>
                  <a:pt x="38407" y="914400"/>
                </a:lnTo>
                <a:cubicBezTo>
                  <a:pt x="35297" y="923731"/>
                  <a:pt x="33071" y="933404"/>
                  <a:pt x="29077" y="942392"/>
                </a:cubicBezTo>
                <a:cubicBezTo>
                  <a:pt x="20603" y="961458"/>
                  <a:pt x="3843" y="977694"/>
                  <a:pt x="1085" y="998375"/>
                </a:cubicBezTo>
                <a:cubicBezTo>
                  <a:pt x="-2637" y="1026292"/>
                  <a:pt x="3892" y="1054953"/>
                  <a:pt x="10415" y="1082351"/>
                </a:cubicBezTo>
                <a:cubicBezTo>
                  <a:pt x="37776" y="1197268"/>
                  <a:pt x="9262" y="1194318"/>
                  <a:pt x="57068" y="119431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A8A6C09D-C391-7A76-8C79-33E28016CD30}"/>
              </a:ext>
            </a:extLst>
          </p:cNvPr>
          <p:cNvCxnSpPr>
            <a:cxnSpLocks/>
          </p:cNvCxnSpPr>
          <p:nvPr/>
        </p:nvCxnSpPr>
        <p:spPr>
          <a:xfrm flipH="1">
            <a:off x="1970843" y="2441874"/>
            <a:ext cx="1104807" cy="1902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A21AB096-F6EE-E3D6-29EE-D5F1CD5EB8B9}"/>
              </a:ext>
            </a:extLst>
          </p:cNvPr>
          <p:cNvCxnSpPr>
            <a:cxnSpLocks/>
          </p:cNvCxnSpPr>
          <p:nvPr/>
        </p:nvCxnSpPr>
        <p:spPr>
          <a:xfrm flipV="1">
            <a:off x="3256735" y="2543175"/>
            <a:ext cx="0" cy="582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1AE6839-CD5A-5DB1-912E-D254A07DE9CE}"/>
              </a:ext>
            </a:extLst>
          </p:cNvPr>
          <p:cNvCxnSpPr>
            <a:cxnSpLocks/>
          </p:cNvCxnSpPr>
          <p:nvPr/>
        </p:nvCxnSpPr>
        <p:spPr>
          <a:xfrm>
            <a:off x="5850349" y="1343608"/>
            <a:ext cx="0" cy="34975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3DBE9CF-091C-3240-4937-9FEE84AACE45}"/>
              </a:ext>
            </a:extLst>
          </p:cNvPr>
          <p:cNvCxnSpPr>
            <a:cxnSpLocks/>
          </p:cNvCxnSpPr>
          <p:nvPr/>
        </p:nvCxnSpPr>
        <p:spPr>
          <a:xfrm flipH="1">
            <a:off x="5351133" y="1343608"/>
            <a:ext cx="1602311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E037B92-13C7-85E3-C658-1E15BAE5F2EA}"/>
              </a:ext>
            </a:extLst>
          </p:cNvPr>
          <p:cNvCxnSpPr>
            <a:cxnSpLocks/>
          </p:cNvCxnSpPr>
          <p:nvPr/>
        </p:nvCxnSpPr>
        <p:spPr>
          <a:xfrm flipH="1" flipV="1">
            <a:off x="6953444" y="643812"/>
            <a:ext cx="11898" cy="69469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F8C09B99-B3AF-CC9C-F738-3336B31BA0C1}"/>
              </a:ext>
            </a:extLst>
          </p:cNvPr>
          <p:cNvCxnSpPr>
            <a:cxnSpLocks/>
          </p:cNvCxnSpPr>
          <p:nvPr/>
        </p:nvCxnSpPr>
        <p:spPr>
          <a:xfrm flipH="1">
            <a:off x="5351132" y="643812"/>
            <a:ext cx="1602311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CB65BB11-5947-18E2-0B75-373002E1D925}"/>
              </a:ext>
            </a:extLst>
          </p:cNvPr>
          <p:cNvCxnSpPr>
            <a:cxnSpLocks/>
          </p:cNvCxnSpPr>
          <p:nvPr/>
        </p:nvCxnSpPr>
        <p:spPr>
          <a:xfrm flipH="1" flipV="1">
            <a:off x="5351132" y="650179"/>
            <a:ext cx="11898" cy="694693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525C10B8-84D2-FD02-703F-A22722C6DA0B}"/>
              </a:ext>
            </a:extLst>
          </p:cNvPr>
          <p:cNvSpPr/>
          <p:nvPr/>
        </p:nvSpPr>
        <p:spPr>
          <a:xfrm>
            <a:off x="5896947" y="1399592"/>
            <a:ext cx="1203649" cy="1614196"/>
          </a:xfrm>
          <a:custGeom>
            <a:avLst/>
            <a:gdLst>
              <a:gd name="connsiteX0" fmla="*/ 0 w 1203649"/>
              <a:gd name="connsiteY0" fmla="*/ 1614196 h 1614196"/>
              <a:gd name="connsiteX1" fmla="*/ 46653 w 1203649"/>
              <a:gd name="connsiteY1" fmla="*/ 1604865 h 1614196"/>
              <a:gd name="connsiteX2" fmla="*/ 111967 w 1203649"/>
              <a:gd name="connsiteY2" fmla="*/ 1595535 h 1614196"/>
              <a:gd name="connsiteX3" fmla="*/ 158620 w 1203649"/>
              <a:gd name="connsiteY3" fmla="*/ 1576873 h 1614196"/>
              <a:gd name="connsiteX4" fmla="*/ 195943 w 1203649"/>
              <a:gd name="connsiteY4" fmla="*/ 1567543 h 1614196"/>
              <a:gd name="connsiteX5" fmla="*/ 223935 w 1203649"/>
              <a:gd name="connsiteY5" fmla="*/ 1558212 h 1614196"/>
              <a:gd name="connsiteX6" fmla="*/ 270588 w 1203649"/>
              <a:gd name="connsiteY6" fmla="*/ 1520890 h 1614196"/>
              <a:gd name="connsiteX7" fmla="*/ 429208 w 1203649"/>
              <a:gd name="connsiteY7" fmla="*/ 1474237 h 1614196"/>
              <a:gd name="connsiteX8" fmla="*/ 466531 w 1203649"/>
              <a:gd name="connsiteY8" fmla="*/ 1464906 h 1614196"/>
              <a:gd name="connsiteX9" fmla="*/ 541175 w 1203649"/>
              <a:gd name="connsiteY9" fmla="*/ 1455575 h 1614196"/>
              <a:gd name="connsiteX10" fmla="*/ 578498 w 1203649"/>
              <a:gd name="connsiteY10" fmla="*/ 1446245 h 1614196"/>
              <a:gd name="connsiteX11" fmla="*/ 634482 w 1203649"/>
              <a:gd name="connsiteY11" fmla="*/ 1436914 h 1614196"/>
              <a:gd name="connsiteX12" fmla="*/ 662473 w 1203649"/>
              <a:gd name="connsiteY12" fmla="*/ 1427584 h 1614196"/>
              <a:gd name="connsiteX13" fmla="*/ 970384 w 1203649"/>
              <a:gd name="connsiteY13" fmla="*/ 1408922 h 1614196"/>
              <a:gd name="connsiteX14" fmla="*/ 1045029 w 1203649"/>
              <a:gd name="connsiteY14" fmla="*/ 1399592 h 1614196"/>
              <a:gd name="connsiteX15" fmla="*/ 1082351 w 1203649"/>
              <a:gd name="connsiteY15" fmla="*/ 1390261 h 1614196"/>
              <a:gd name="connsiteX16" fmla="*/ 1156996 w 1203649"/>
              <a:gd name="connsiteY16" fmla="*/ 1380930 h 1614196"/>
              <a:gd name="connsiteX17" fmla="*/ 1184988 w 1203649"/>
              <a:gd name="connsiteY17" fmla="*/ 1362269 h 1614196"/>
              <a:gd name="connsiteX18" fmla="*/ 1194318 w 1203649"/>
              <a:gd name="connsiteY18" fmla="*/ 1287624 h 1614196"/>
              <a:gd name="connsiteX19" fmla="*/ 1203649 w 1203649"/>
              <a:gd name="connsiteY19" fmla="*/ 1231641 h 1614196"/>
              <a:gd name="connsiteX20" fmla="*/ 1194318 w 1203649"/>
              <a:gd name="connsiteY20" fmla="*/ 1073020 h 1614196"/>
              <a:gd name="connsiteX21" fmla="*/ 1119673 w 1203649"/>
              <a:gd name="connsiteY21" fmla="*/ 951722 h 1614196"/>
              <a:gd name="connsiteX22" fmla="*/ 1063690 w 1203649"/>
              <a:gd name="connsiteY22" fmla="*/ 895739 h 1614196"/>
              <a:gd name="connsiteX23" fmla="*/ 1045029 w 1203649"/>
              <a:gd name="connsiteY23" fmla="*/ 849086 h 1614196"/>
              <a:gd name="connsiteX24" fmla="*/ 1017037 w 1203649"/>
              <a:gd name="connsiteY24" fmla="*/ 830424 h 1614196"/>
              <a:gd name="connsiteX25" fmla="*/ 998375 w 1203649"/>
              <a:gd name="connsiteY25" fmla="*/ 811763 h 1614196"/>
              <a:gd name="connsiteX26" fmla="*/ 961053 w 1203649"/>
              <a:gd name="connsiteY26" fmla="*/ 737118 h 1614196"/>
              <a:gd name="connsiteX27" fmla="*/ 933061 w 1203649"/>
              <a:gd name="connsiteY27" fmla="*/ 681135 h 1614196"/>
              <a:gd name="connsiteX28" fmla="*/ 914400 w 1203649"/>
              <a:gd name="connsiteY28" fmla="*/ 587828 h 1614196"/>
              <a:gd name="connsiteX29" fmla="*/ 905069 w 1203649"/>
              <a:gd name="connsiteY29" fmla="*/ 550506 h 1614196"/>
              <a:gd name="connsiteX30" fmla="*/ 914400 w 1203649"/>
              <a:gd name="connsiteY30" fmla="*/ 363894 h 1614196"/>
              <a:gd name="connsiteX31" fmla="*/ 933061 w 1203649"/>
              <a:gd name="connsiteY31" fmla="*/ 326571 h 1614196"/>
              <a:gd name="connsiteX32" fmla="*/ 942392 w 1203649"/>
              <a:gd name="connsiteY32" fmla="*/ 289249 h 1614196"/>
              <a:gd name="connsiteX33" fmla="*/ 970384 w 1203649"/>
              <a:gd name="connsiteY33" fmla="*/ 261257 h 1614196"/>
              <a:gd name="connsiteX34" fmla="*/ 1035698 w 1203649"/>
              <a:gd name="connsiteY34" fmla="*/ 186612 h 1614196"/>
              <a:gd name="connsiteX35" fmla="*/ 1045029 w 1203649"/>
              <a:gd name="connsiteY35" fmla="*/ 158620 h 1614196"/>
              <a:gd name="connsiteX36" fmla="*/ 1110343 w 1203649"/>
              <a:gd name="connsiteY36" fmla="*/ 83975 h 1614196"/>
              <a:gd name="connsiteX37" fmla="*/ 1129004 w 1203649"/>
              <a:gd name="connsiteY37" fmla="*/ 55984 h 1614196"/>
              <a:gd name="connsiteX38" fmla="*/ 1119673 w 1203649"/>
              <a:gd name="connsiteY38" fmla="*/ 0 h 161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03649" h="1614196">
                <a:moveTo>
                  <a:pt x="0" y="1614196"/>
                </a:moveTo>
                <a:cubicBezTo>
                  <a:pt x="15551" y="1611086"/>
                  <a:pt x="31010" y="1607472"/>
                  <a:pt x="46653" y="1604865"/>
                </a:cubicBezTo>
                <a:cubicBezTo>
                  <a:pt x="68346" y="1601250"/>
                  <a:pt x="90631" y="1600869"/>
                  <a:pt x="111967" y="1595535"/>
                </a:cubicBezTo>
                <a:cubicBezTo>
                  <a:pt x="128216" y="1591473"/>
                  <a:pt x="142730" y="1582170"/>
                  <a:pt x="158620" y="1576873"/>
                </a:cubicBezTo>
                <a:cubicBezTo>
                  <a:pt x="170786" y="1572818"/>
                  <a:pt x="183613" y="1571066"/>
                  <a:pt x="195943" y="1567543"/>
                </a:cubicBezTo>
                <a:cubicBezTo>
                  <a:pt x="205400" y="1564841"/>
                  <a:pt x="214604" y="1561322"/>
                  <a:pt x="223935" y="1558212"/>
                </a:cubicBezTo>
                <a:cubicBezTo>
                  <a:pt x="239486" y="1545771"/>
                  <a:pt x="252156" y="1528430"/>
                  <a:pt x="270588" y="1520890"/>
                </a:cubicBezTo>
                <a:cubicBezTo>
                  <a:pt x="321598" y="1500023"/>
                  <a:pt x="375741" y="1487604"/>
                  <a:pt x="429208" y="1474237"/>
                </a:cubicBezTo>
                <a:cubicBezTo>
                  <a:pt x="441649" y="1471127"/>
                  <a:pt x="453882" y="1467014"/>
                  <a:pt x="466531" y="1464906"/>
                </a:cubicBezTo>
                <a:cubicBezTo>
                  <a:pt x="491265" y="1460784"/>
                  <a:pt x="516441" y="1459697"/>
                  <a:pt x="541175" y="1455575"/>
                </a:cubicBezTo>
                <a:cubicBezTo>
                  <a:pt x="553824" y="1453467"/>
                  <a:pt x="565923" y="1448760"/>
                  <a:pt x="578498" y="1446245"/>
                </a:cubicBezTo>
                <a:cubicBezTo>
                  <a:pt x="597049" y="1442535"/>
                  <a:pt x="616014" y="1441018"/>
                  <a:pt x="634482" y="1436914"/>
                </a:cubicBezTo>
                <a:cubicBezTo>
                  <a:pt x="644083" y="1434781"/>
                  <a:pt x="652672" y="1428401"/>
                  <a:pt x="662473" y="1427584"/>
                </a:cubicBezTo>
                <a:cubicBezTo>
                  <a:pt x="764943" y="1419045"/>
                  <a:pt x="970384" y="1408922"/>
                  <a:pt x="970384" y="1408922"/>
                </a:cubicBezTo>
                <a:cubicBezTo>
                  <a:pt x="995266" y="1405812"/>
                  <a:pt x="1020295" y="1403714"/>
                  <a:pt x="1045029" y="1399592"/>
                </a:cubicBezTo>
                <a:cubicBezTo>
                  <a:pt x="1057678" y="1397484"/>
                  <a:pt x="1069702" y="1392369"/>
                  <a:pt x="1082351" y="1390261"/>
                </a:cubicBezTo>
                <a:cubicBezTo>
                  <a:pt x="1107085" y="1386138"/>
                  <a:pt x="1132114" y="1384040"/>
                  <a:pt x="1156996" y="1380930"/>
                </a:cubicBezTo>
                <a:cubicBezTo>
                  <a:pt x="1166327" y="1374710"/>
                  <a:pt x="1180823" y="1372681"/>
                  <a:pt x="1184988" y="1362269"/>
                </a:cubicBezTo>
                <a:cubicBezTo>
                  <a:pt x="1194301" y="1338987"/>
                  <a:pt x="1190772" y="1312447"/>
                  <a:pt x="1194318" y="1287624"/>
                </a:cubicBezTo>
                <a:cubicBezTo>
                  <a:pt x="1196993" y="1268896"/>
                  <a:pt x="1200539" y="1250302"/>
                  <a:pt x="1203649" y="1231641"/>
                </a:cubicBezTo>
                <a:cubicBezTo>
                  <a:pt x="1200539" y="1178767"/>
                  <a:pt x="1205808" y="1124724"/>
                  <a:pt x="1194318" y="1073020"/>
                </a:cubicBezTo>
                <a:cubicBezTo>
                  <a:pt x="1174251" y="982719"/>
                  <a:pt x="1159925" y="998683"/>
                  <a:pt x="1119673" y="951722"/>
                </a:cubicBezTo>
                <a:cubicBezTo>
                  <a:pt x="1073380" y="897713"/>
                  <a:pt x="1112967" y="928590"/>
                  <a:pt x="1063690" y="895739"/>
                </a:cubicBezTo>
                <a:cubicBezTo>
                  <a:pt x="1057470" y="880188"/>
                  <a:pt x="1054764" y="862715"/>
                  <a:pt x="1045029" y="849086"/>
                </a:cubicBezTo>
                <a:cubicBezTo>
                  <a:pt x="1038511" y="839961"/>
                  <a:pt x="1025794" y="837429"/>
                  <a:pt x="1017037" y="830424"/>
                </a:cubicBezTo>
                <a:cubicBezTo>
                  <a:pt x="1010168" y="824929"/>
                  <a:pt x="1004596" y="817983"/>
                  <a:pt x="998375" y="811763"/>
                </a:cubicBezTo>
                <a:cubicBezTo>
                  <a:pt x="985934" y="786881"/>
                  <a:pt x="969850" y="763509"/>
                  <a:pt x="961053" y="737118"/>
                </a:cubicBezTo>
                <a:cubicBezTo>
                  <a:pt x="948176" y="698488"/>
                  <a:pt x="957178" y="717310"/>
                  <a:pt x="933061" y="681135"/>
                </a:cubicBezTo>
                <a:cubicBezTo>
                  <a:pt x="911385" y="594423"/>
                  <a:pt x="937285" y="702247"/>
                  <a:pt x="914400" y="587828"/>
                </a:cubicBezTo>
                <a:cubicBezTo>
                  <a:pt x="911885" y="575253"/>
                  <a:pt x="908179" y="562947"/>
                  <a:pt x="905069" y="550506"/>
                </a:cubicBezTo>
                <a:cubicBezTo>
                  <a:pt x="908179" y="488302"/>
                  <a:pt x="906675" y="425695"/>
                  <a:pt x="914400" y="363894"/>
                </a:cubicBezTo>
                <a:cubicBezTo>
                  <a:pt x="916125" y="350092"/>
                  <a:pt x="928177" y="339595"/>
                  <a:pt x="933061" y="326571"/>
                </a:cubicBezTo>
                <a:cubicBezTo>
                  <a:pt x="937564" y="314564"/>
                  <a:pt x="936030" y="300383"/>
                  <a:pt x="942392" y="289249"/>
                </a:cubicBezTo>
                <a:cubicBezTo>
                  <a:pt x="948939" y="277792"/>
                  <a:pt x="962467" y="271813"/>
                  <a:pt x="970384" y="261257"/>
                </a:cubicBezTo>
                <a:cubicBezTo>
                  <a:pt x="1026944" y="185843"/>
                  <a:pt x="966230" y="238713"/>
                  <a:pt x="1035698" y="186612"/>
                </a:cubicBezTo>
                <a:cubicBezTo>
                  <a:pt x="1038808" y="177281"/>
                  <a:pt x="1039816" y="166960"/>
                  <a:pt x="1045029" y="158620"/>
                </a:cubicBezTo>
                <a:cubicBezTo>
                  <a:pt x="1082473" y="98709"/>
                  <a:pt x="1073650" y="128006"/>
                  <a:pt x="1110343" y="83975"/>
                </a:cubicBezTo>
                <a:cubicBezTo>
                  <a:pt x="1117522" y="75360"/>
                  <a:pt x="1122784" y="65314"/>
                  <a:pt x="1129004" y="55984"/>
                </a:cubicBezTo>
                <a:cubicBezTo>
                  <a:pt x="1139699" y="2510"/>
                  <a:pt x="1152520" y="16422"/>
                  <a:pt x="1119673" y="0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15F616FD-AE5B-16DF-C68E-2835FA69DAB6}"/>
              </a:ext>
            </a:extLst>
          </p:cNvPr>
          <p:cNvCxnSpPr>
            <a:cxnSpLocks/>
          </p:cNvCxnSpPr>
          <p:nvPr/>
        </p:nvCxnSpPr>
        <p:spPr>
          <a:xfrm flipH="1">
            <a:off x="10077061" y="326814"/>
            <a:ext cx="199714" cy="12105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51467116-CF5A-12AE-D2B0-2C00CF693B7D}"/>
              </a:ext>
            </a:extLst>
          </p:cNvPr>
          <p:cNvCxnSpPr>
            <a:cxnSpLocks/>
          </p:cNvCxnSpPr>
          <p:nvPr/>
        </p:nvCxnSpPr>
        <p:spPr>
          <a:xfrm>
            <a:off x="10276775" y="326814"/>
            <a:ext cx="804193" cy="620437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54FCC083-E018-81AE-6EFF-9B8B25E27BEF}"/>
              </a:ext>
            </a:extLst>
          </p:cNvPr>
          <p:cNvCxnSpPr>
            <a:cxnSpLocks/>
          </p:cNvCxnSpPr>
          <p:nvPr/>
        </p:nvCxnSpPr>
        <p:spPr>
          <a:xfrm>
            <a:off x="7268547" y="3079248"/>
            <a:ext cx="3777878" cy="345193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B194DCAF-254E-A30F-CFB6-EABDA9AF509F}"/>
              </a:ext>
            </a:extLst>
          </p:cNvPr>
          <p:cNvCxnSpPr>
            <a:cxnSpLocks/>
          </p:cNvCxnSpPr>
          <p:nvPr/>
        </p:nvCxnSpPr>
        <p:spPr>
          <a:xfrm>
            <a:off x="7116944" y="326814"/>
            <a:ext cx="151603" cy="2798649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54ABDA6D-F630-DCBE-1D8D-806E6319450B}"/>
              </a:ext>
            </a:extLst>
          </p:cNvPr>
          <p:cNvCxnSpPr>
            <a:cxnSpLocks/>
          </p:cNvCxnSpPr>
          <p:nvPr/>
        </p:nvCxnSpPr>
        <p:spPr>
          <a:xfrm>
            <a:off x="6965342" y="1399592"/>
            <a:ext cx="22740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DD11F3F3-5CEF-80C6-7E28-9278C13731A4}"/>
              </a:ext>
            </a:extLst>
          </p:cNvPr>
          <p:cNvCxnSpPr>
            <a:cxnSpLocks/>
          </p:cNvCxnSpPr>
          <p:nvPr/>
        </p:nvCxnSpPr>
        <p:spPr>
          <a:xfrm flipH="1" flipV="1">
            <a:off x="9843796" y="326814"/>
            <a:ext cx="233265" cy="12528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413224A1-D460-7CD3-2F1D-9DE36F86B006}"/>
              </a:ext>
            </a:extLst>
          </p:cNvPr>
          <p:cNvCxnSpPr>
            <a:cxnSpLocks/>
          </p:cNvCxnSpPr>
          <p:nvPr/>
        </p:nvCxnSpPr>
        <p:spPr>
          <a:xfrm flipH="1">
            <a:off x="7116944" y="326814"/>
            <a:ext cx="274362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96304E4B-7A9E-89E3-5D8A-CA5916FC7B9B}"/>
              </a:ext>
            </a:extLst>
          </p:cNvPr>
          <p:cNvCxnSpPr>
            <a:cxnSpLocks/>
          </p:cNvCxnSpPr>
          <p:nvPr/>
        </p:nvCxnSpPr>
        <p:spPr>
          <a:xfrm flipH="1">
            <a:off x="4775745" y="3066126"/>
            <a:ext cx="1074603" cy="87621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0A9BBF2C-B7E1-9338-45D1-4F67393FDC9D}"/>
              </a:ext>
            </a:extLst>
          </p:cNvPr>
          <p:cNvSpPr/>
          <p:nvPr/>
        </p:nvSpPr>
        <p:spPr>
          <a:xfrm>
            <a:off x="1062063" y="2356409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81002D1C-9917-24DC-C17E-45CA1D87583E}"/>
              </a:ext>
            </a:extLst>
          </p:cNvPr>
          <p:cNvSpPr/>
          <p:nvPr/>
        </p:nvSpPr>
        <p:spPr>
          <a:xfrm>
            <a:off x="5420870" y="689615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C1439B3A-00D4-07A0-7323-82752D54540A}"/>
              </a:ext>
            </a:extLst>
          </p:cNvPr>
          <p:cNvSpPr/>
          <p:nvPr/>
        </p:nvSpPr>
        <p:spPr>
          <a:xfrm>
            <a:off x="6630362" y="993418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D67300DF-811D-00B9-B3FF-281DC1BA1B56}"/>
              </a:ext>
            </a:extLst>
          </p:cNvPr>
          <p:cNvSpPr/>
          <p:nvPr/>
        </p:nvSpPr>
        <p:spPr>
          <a:xfrm>
            <a:off x="5911073" y="1572183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GB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00AF3DB6-C4F9-4889-9AD3-B299B9F90398}"/>
              </a:ext>
            </a:extLst>
          </p:cNvPr>
          <p:cNvSpPr/>
          <p:nvPr/>
        </p:nvSpPr>
        <p:spPr>
          <a:xfrm>
            <a:off x="5943523" y="2981254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GB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0EBDB199-4EB6-0A79-91BC-9D730BB56A49}"/>
              </a:ext>
            </a:extLst>
          </p:cNvPr>
          <p:cNvSpPr/>
          <p:nvPr/>
        </p:nvSpPr>
        <p:spPr>
          <a:xfrm>
            <a:off x="5728291" y="4458364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GB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08F39E10-4CD6-23A7-2307-D214CDC9D7F7}"/>
              </a:ext>
            </a:extLst>
          </p:cNvPr>
          <p:cNvSpPr/>
          <p:nvPr/>
        </p:nvSpPr>
        <p:spPr>
          <a:xfrm>
            <a:off x="1515998" y="4194071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64DA4C50-DC7B-208B-7673-8FD99DEDA17E}"/>
              </a:ext>
            </a:extLst>
          </p:cNvPr>
          <p:cNvSpPr/>
          <p:nvPr/>
        </p:nvSpPr>
        <p:spPr>
          <a:xfrm>
            <a:off x="7308722" y="2750970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endParaRPr lang="en-GB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1F3F03E9-9579-8CB4-3FC6-0458A0674C8F}"/>
              </a:ext>
            </a:extLst>
          </p:cNvPr>
          <p:cNvSpPr/>
          <p:nvPr/>
        </p:nvSpPr>
        <p:spPr>
          <a:xfrm>
            <a:off x="7223453" y="1241166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  <a:endParaRPr lang="en-GB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71CAC241-75D5-C91F-5AEA-BBA4A97539D5}"/>
              </a:ext>
            </a:extLst>
          </p:cNvPr>
          <p:cNvSpPr/>
          <p:nvPr/>
        </p:nvSpPr>
        <p:spPr>
          <a:xfrm>
            <a:off x="4634976" y="3195237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6DD7E0B3-F06A-C330-3BD4-2E3066753AC3}"/>
              </a:ext>
            </a:extLst>
          </p:cNvPr>
          <p:cNvSpPr/>
          <p:nvPr/>
        </p:nvSpPr>
        <p:spPr>
          <a:xfrm>
            <a:off x="4514341" y="1579449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endParaRPr lang="en-GB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96AB0F8B-847F-48B4-4EFA-37419F5B4E54}"/>
              </a:ext>
            </a:extLst>
          </p:cNvPr>
          <p:cNvSpPr/>
          <p:nvPr/>
        </p:nvSpPr>
        <p:spPr>
          <a:xfrm>
            <a:off x="11105370" y="6353346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en-GB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8C579F8E-50E4-765A-4298-DF5912B88505}"/>
              </a:ext>
            </a:extLst>
          </p:cNvPr>
          <p:cNvSpPr/>
          <p:nvPr/>
        </p:nvSpPr>
        <p:spPr>
          <a:xfrm>
            <a:off x="10373972" y="233386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en-GB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52CF8717-41D5-30DC-5EEE-EBC549FB8576}"/>
              </a:ext>
            </a:extLst>
          </p:cNvPr>
          <p:cNvSpPr/>
          <p:nvPr/>
        </p:nvSpPr>
        <p:spPr>
          <a:xfrm>
            <a:off x="7166997" y="355663"/>
            <a:ext cx="281538" cy="30791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en-GB" dirty="0"/>
          </a:p>
        </p:txBody>
      </p:sp>
      <p:pic>
        <p:nvPicPr>
          <p:cNvPr id="1026" name="Picture 2" descr="Worksop College (@worksopcollege) / X">
            <a:extLst>
              <a:ext uri="{FF2B5EF4-FFF2-40B4-BE49-F238E27FC236}">
                <a16:creationId xmlns:a16="http://schemas.microsoft.com/office/drawing/2014/main" xmlns="" id="{7845F22C-0BA3-A6DA-BA54-E80CAF598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70" t="9742" r="18170" b="9184"/>
          <a:stretch/>
        </p:blipFill>
        <p:spPr bwMode="auto">
          <a:xfrm>
            <a:off x="478248" y="4865792"/>
            <a:ext cx="1533002" cy="19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A554C77C-BA35-DC49-2D30-0B2F1DFA1506}"/>
              </a:ext>
            </a:extLst>
          </p:cNvPr>
          <p:cNvSpPr txBox="1"/>
          <p:nvPr/>
        </p:nvSpPr>
        <p:spPr>
          <a:xfrm>
            <a:off x="7940351" y="1910989"/>
            <a:ext cx="213671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GOLF COURSE; PLEASE DO NOT CROSS.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7E26EB4-6EF1-92B3-CA79-2C1C3F058D68}"/>
              </a:ext>
            </a:extLst>
          </p:cNvPr>
          <p:cNvCxnSpPr>
            <a:cxnSpLocks/>
          </p:cNvCxnSpPr>
          <p:nvPr/>
        </p:nvCxnSpPr>
        <p:spPr>
          <a:xfrm flipH="1">
            <a:off x="1080590" y="2984799"/>
            <a:ext cx="314802" cy="2382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359F04E-B5DB-A3CA-C177-56A9B2E056E5}"/>
              </a:ext>
            </a:extLst>
          </p:cNvPr>
          <p:cNvCxnSpPr>
            <a:cxnSpLocks/>
          </p:cNvCxnSpPr>
          <p:nvPr/>
        </p:nvCxnSpPr>
        <p:spPr>
          <a:xfrm>
            <a:off x="1082820" y="3213637"/>
            <a:ext cx="757246" cy="7003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D7F9870-1840-A6EA-219F-4D4ECBBDF8B7}"/>
              </a:ext>
            </a:extLst>
          </p:cNvPr>
          <p:cNvCxnSpPr>
            <a:cxnSpLocks/>
          </p:cNvCxnSpPr>
          <p:nvPr/>
        </p:nvCxnSpPr>
        <p:spPr>
          <a:xfrm>
            <a:off x="1817713" y="3905859"/>
            <a:ext cx="22353" cy="4526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B145DEC-CC6A-D416-1520-AA0896ECB593}"/>
              </a:ext>
            </a:extLst>
          </p:cNvPr>
          <p:cNvCxnSpPr>
            <a:cxnSpLocks/>
          </p:cNvCxnSpPr>
          <p:nvPr/>
        </p:nvCxnSpPr>
        <p:spPr>
          <a:xfrm>
            <a:off x="1840066" y="4376111"/>
            <a:ext cx="683180" cy="1258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D263517-60AD-C3DC-74C6-A2DB25D78F79}"/>
              </a:ext>
            </a:extLst>
          </p:cNvPr>
          <p:cNvCxnSpPr>
            <a:cxnSpLocks/>
          </p:cNvCxnSpPr>
          <p:nvPr/>
        </p:nvCxnSpPr>
        <p:spPr>
          <a:xfrm>
            <a:off x="2523246" y="4492079"/>
            <a:ext cx="760109" cy="2334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F0C7EA3-DDB2-349E-3942-C3BBFE7E60F3}"/>
              </a:ext>
            </a:extLst>
          </p:cNvPr>
          <p:cNvCxnSpPr>
            <a:cxnSpLocks/>
          </p:cNvCxnSpPr>
          <p:nvPr/>
        </p:nvCxnSpPr>
        <p:spPr>
          <a:xfrm flipV="1">
            <a:off x="3282631" y="4554934"/>
            <a:ext cx="373569" cy="183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DB1920F-064E-9748-8A1A-9C0FF3C8A294}"/>
              </a:ext>
            </a:extLst>
          </p:cNvPr>
          <p:cNvCxnSpPr>
            <a:cxnSpLocks/>
            <a:endCxn id="33" idx="20"/>
          </p:cNvCxnSpPr>
          <p:nvPr/>
        </p:nvCxnSpPr>
        <p:spPr>
          <a:xfrm flipV="1">
            <a:off x="5674068" y="4348065"/>
            <a:ext cx="92250" cy="2984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756A954-72BF-E490-657D-284A516FD87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1438" y="2124075"/>
            <a:ext cx="363835" cy="4191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AE22F574-F67E-A178-2FC4-3FE8A65502EB}"/>
              </a:ext>
            </a:extLst>
          </p:cNvPr>
          <p:cNvSpPr/>
          <p:nvPr/>
        </p:nvSpPr>
        <p:spPr>
          <a:xfrm>
            <a:off x="2980849" y="1752328"/>
            <a:ext cx="1028291" cy="3079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Team Areas / </a:t>
            </a:r>
          </a:p>
          <a:p>
            <a:pPr algn="ctr"/>
            <a:r>
              <a:rPr lang="en-US" sz="1200" dirty="0"/>
              <a:t>Registration</a:t>
            </a:r>
            <a:endParaRPr lang="en-GB" sz="12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1D28FD1A-562D-7A34-D811-7CFE1329A6DC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1590330" y="1307340"/>
            <a:ext cx="1146634" cy="2111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496AE75-5544-5925-4780-13285F54EB77}"/>
              </a:ext>
            </a:extLst>
          </p:cNvPr>
          <p:cNvSpPr/>
          <p:nvPr/>
        </p:nvSpPr>
        <p:spPr>
          <a:xfrm>
            <a:off x="2736964" y="1101870"/>
            <a:ext cx="1838472" cy="4109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Toilets (please follow signage)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74F830A6-8885-6D8C-116F-23297DBD249E}"/>
              </a:ext>
            </a:extLst>
          </p:cNvPr>
          <p:cNvSpPr/>
          <p:nvPr/>
        </p:nvSpPr>
        <p:spPr>
          <a:xfrm>
            <a:off x="1925803" y="211648"/>
            <a:ext cx="888252" cy="3736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Toward Parking</a:t>
            </a:r>
            <a:endParaRPr lang="en-GB" sz="1200" dirty="0"/>
          </a:p>
        </p:txBody>
      </p:sp>
      <p:pic>
        <p:nvPicPr>
          <p:cNvPr id="39" name="Picture 4" descr="Green Safe Condition Sign - AED — Symbol Safety">
            <a:extLst>
              <a:ext uri="{FF2B5EF4-FFF2-40B4-BE49-F238E27FC236}">
                <a16:creationId xmlns:a16="http://schemas.microsoft.com/office/drawing/2014/main" xmlns="" id="{38A6E656-21BE-377F-C04B-0F9348155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18" t="7442" r="17569" b="42054"/>
          <a:stretch/>
        </p:blipFill>
        <p:spPr bwMode="auto">
          <a:xfrm>
            <a:off x="3475957" y="2180396"/>
            <a:ext cx="290562" cy="3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D98550C5-0DD1-8665-D9A7-8D44743CBF73}"/>
              </a:ext>
            </a:extLst>
          </p:cNvPr>
          <p:cNvCxnSpPr/>
          <p:nvPr/>
        </p:nvCxnSpPr>
        <p:spPr>
          <a:xfrm flipV="1">
            <a:off x="1754066" y="0"/>
            <a:ext cx="1" cy="1241166"/>
          </a:xfrm>
          <a:prstGeom prst="line">
            <a:avLst/>
          </a:prstGeom>
          <a:ln w="571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DFBCDA1-41BE-BA30-52CC-2E821F2BBBCC}"/>
              </a:ext>
            </a:extLst>
          </p:cNvPr>
          <p:cNvSpPr txBox="1"/>
          <p:nvPr/>
        </p:nvSpPr>
        <p:spPr>
          <a:xfrm>
            <a:off x="2011251" y="4856719"/>
            <a:ext cx="7030199" cy="1954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b="1" dirty="0"/>
              <a:t>Race Routes / Distances</a:t>
            </a:r>
          </a:p>
          <a:p>
            <a:r>
              <a:rPr lang="en-US" sz="1100" b="1" dirty="0">
                <a:highlight>
                  <a:srgbClr val="FFFF00"/>
                </a:highlight>
              </a:rPr>
              <a:t>12:00 Year 8/9 Girls</a:t>
            </a:r>
            <a:r>
              <a:rPr lang="en-US" sz="1100" dirty="0">
                <a:highlight>
                  <a:srgbClr val="FFFF00"/>
                </a:highlight>
              </a:rPr>
              <a:t>: One lap of red, one lap of yellow (Start, </a:t>
            </a:r>
            <a:r>
              <a:rPr lang="en-US" sz="1100" dirty="0" err="1">
                <a:highlight>
                  <a:srgbClr val="FFFF00"/>
                </a:highlight>
              </a:rPr>
              <a:t>A,B,C,D,E,H,I,A,B,C,D,E,F,G,E,H,I,Finish</a:t>
            </a:r>
            <a:r>
              <a:rPr lang="en-US" sz="1100" dirty="0">
                <a:highlight>
                  <a:srgbClr val="FFFF00"/>
                </a:highlight>
              </a:rPr>
              <a:t>) 3,500m</a:t>
            </a:r>
            <a:r>
              <a:rPr lang="en-US" sz="1100" dirty="0"/>
              <a:t> </a:t>
            </a:r>
            <a:endParaRPr lang="en-US" sz="1100" b="1" dirty="0"/>
          </a:p>
          <a:p>
            <a:r>
              <a:rPr lang="en-US" sz="1100" b="1" dirty="0"/>
              <a:t>12:20 Year 5/6 Girls: </a:t>
            </a:r>
            <a:r>
              <a:rPr lang="en-US" sz="1100" dirty="0"/>
              <a:t>One lap of red (Start, </a:t>
            </a:r>
            <a:r>
              <a:rPr lang="en-US" sz="1100" dirty="0" err="1"/>
              <a:t>A,B,C,D,E,H,I,Finish</a:t>
            </a:r>
            <a:r>
              <a:rPr lang="en-US" sz="1100" dirty="0"/>
              <a:t>) 1500m </a:t>
            </a:r>
          </a:p>
          <a:p>
            <a:r>
              <a:rPr lang="en-US" sz="1100" b="1" dirty="0">
                <a:highlight>
                  <a:srgbClr val="FFFF00"/>
                </a:highlight>
              </a:rPr>
              <a:t>12:35 Year 8/9 Boys</a:t>
            </a:r>
            <a:r>
              <a:rPr lang="en-US" sz="1100" dirty="0">
                <a:highlight>
                  <a:srgbClr val="FFFF00"/>
                </a:highlight>
              </a:rPr>
              <a:t>: One lap of red, one lap of yellow (Start, </a:t>
            </a:r>
            <a:r>
              <a:rPr lang="en-US" sz="1100" dirty="0" err="1">
                <a:highlight>
                  <a:srgbClr val="FFFF00"/>
                </a:highlight>
              </a:rPr>
              <a:t>A,B,C,D,E,H,I,A,B,C,D,E,F,G,E,H,I,Finish</a:t>
            </a:r>
            <a:r>
              <a:rPr lang="en-US" sz="1100" dirty="0">
                <a:highlight>
                  <a:srgbClr val="FFFF00"/>
                </a:highlight>
              </a:rPr>
              <a:t>)  3,500m</a:t>
            </a:r>
            <a:endParaRPr lang="en-US" sz="1100" dirty="0">
              <a:highlight>
                <a:srgbClr val="FFFF00"/>
              </a:highlight>
              <a:ea typeface="Calibri"/>
              <a:cs typeface="Calibri"/>
            </a:endParaRPr>
          </a:p>
          <a:p>
            <a:r>
              <a:rPr lang="en-US" sz="1100" b="1" dirty="0"/>
              <a:t>12:55</a:t>
            </a:r>
            <a:r>
              <a:rPr lang="en-US" sz="1100" dirty="0"/>
              <a:t> </a:t>
            </a:r>
            <a:r>
              <a:rPr lang="en-US" sz="1100" b="1" dirty="0"/>
              <a:t>Year 5/6 Boys: </a:t>
            </a:r>
            <a:r>
              <a:rPr lang="en-US" sz="1100" dirty="0"/>
              <a:t>One lap of red (Start, </a:t>
            </a:r>
            <a:r>
              <a:rPr lang="en-US" sz="1100" dirty="0" err="1"/>
              <a:t>A,B,C,D,E,H,I,Finish</a:t>
            </a:r>
            <a:r>
              <a:rPr lang="en-US" sz="1100" dirty="0"/>
              <a:t>) 1500m </a:t>
            </a:r>
          </a:p>
          <a:p>
            <a:r>
              <a:rPr lang="en-US" sz="1100" b="1" dirty="0">
                <a:highlight>
                  <a:srgbClr val="FFFF00"/>
                </a:highlight>
              </a:rPr>
              <a:t>13:10 Y10/11 Girls: </a:t>
            </a:r>
            <a:r>
              <a:rPr lang="en-US" sz="1100" dirty="0">
                <a:highlight>
                  <a:srgbClr val="FFFF00"/>
                </a:highlight>
              </a:rPr>
              <a:t>Two laps of yellow(</a:t>
            </a:r>
            <a:r>
              <a:rPr lang="en-US" sz="1100" dirty="0" err="1">
                <a:highlight>
                  <a:srgbClr val="FFFF00"/>
                </a:highlight>
              </a:rPr>
              <a:t>Start,A,B,C,D,E,F,G,E,H,I,A,B,C,D,E,F,G,E,H,I,Finish</a:t>
            </a:r>
            <a:r>
              <a:rPr lang="en-US" sz="1100" dirty="0">
                <a:highlight>
                  <a:srgbClr val="FFFF00"/>
                </a:highlight>
              </a:rPr>
              <a:t>) 4,000M</a:t>
            </a:r>
            <a:endParaRPr lang="en-US" sz="1100" dirty="0">
              <a:highlight>
                <a:srgbClr val="FFFF00"/>
              </a:highlight>
              <a:ea typeface="Calibri"/>
              <a:cs typeface="Calibri"/>
            </a:endParaRPr>
          </a:p>
          <a:p>
            <a:r>
              <a:rPr lang="en-US" sz="1100" b="1" dirty="0"/>
              <a:t>13:30 Year 7 Girls: </a:t>
            </a:r>
            <a:r>
              <a:rPr lang="en-US" sz="1100" dirty="0"/>
              <a:t>One lap yellow (Start, </a:t>
            </a:r>
            <a:r>
              <a:rPr lang="en-US" sz="1100" dirty="0" err="1"/>
              <a:t>A,B,C,D,E,F,G,E,H,I,Finish</a:t>
            </a:r>
            <a:r>
              <a:rPr lang="en-US" sz="1100" dirty="0"/>
              <a:t>) 2000m</a:t>
            </a:r>
            <a:endParaRPr lang="en-US" sz="1100" dirty="0">
              <a:cs typeface="Calibri"/>
            </a:endParaRPr>
          </a:p>
          <a:p>
            <a:r>
              <a:rPr lang="en-US" sz="1100" b="1" dirty="0">
                <a:highlight>
                  <a:srgbClr val="FFFF00"/>
                </a:highlight>
              </a:rPr>
              <a:t>13:45 Year 7 Boys:</a:t>
            </a:r>
            <a:r>
              <a:rPr lang="en-US" sz="1100" dirty="0">
                <a:highlight>
                  <a:srgbClr val="FFFF00"/>
                </a:highlight>
              </a:rPr>
              <a:t> One lap yellow (Start, </a:t>
            </a:r>
            <a:r>
              <a:rPr lang="en-US" sz="1100" dirty="0" err="1">
                <a:highlight>
                  <a:srgbClr val="FFFF00"/>
                </a:highlight>
              </a:rPr>
              <a:t>A,B,C,D,E,F,G,E,H,I,Finish</a:t>
            </a:r>
            <a:r>
              <a:rPr lang="en-US" sz="1100" dirty="0">
                <a:highlight>
                  <a:srgbClr val="FFFF00"/>
                </a:highlight>
              </a:rPr>
              <a:t>) 2000m</a:t>
            </a:r>
          </a:p>
          <a:p>
            <a:r>
              <a:rPr lang="en-US" sz="1100" b="1" dirty="0">
                <a:ea typeface="Calibri"/>
                <a:cs typeface="Calibri"/>
              </a:rPr>
              <a:t>14:00</a:t>
            </a:r>
            <a:r>
              <a:rPr lang="en-US" sz="1100" dirty="0">
                <a:ea typeface="Calibri"/>
                <a:cs typeface="Calibri"/>
              </a:rPr>
              <a:t> </a:t>
            </a:r>
            <a:r>
              <a:rPr lang="en-US" sz="1100" b="1" dirty="0"/>
              <a:t>Y10/11 Boys: </a:t>
            </a:r>
            <a:r>
              <a:rPr lang="en-US" sz="1100" dirty="0"/>
              <a:t>One lap of yellow, one lap of blue (Start </a:t>
            </a:r>
            <a:r>
              <a:rPr lang="en-US" sz="1100" dirty="0" err="1"/>
              <a:t>A,B,C,D,E,F,G,H,I,A,B,C,D,J,K,L,M,N,J,E,H,I,Finish</a:t>
            </a:r>
            <a:r>
              <a:rPr lang="en-US" sz="1100" dirty="0"/>
              <a:t>) 5000m</a:t>
            </a:r>
          </a:p>
          <a:p>
            <a:r>
              <a:rPr lang="en-US" sz="1100" b="1" dirty="0">
                <a:highlight>
                  <a:srgbClr val="FFFF00"/>
                </a:highlight>
                <a:ea typeface="Calibri"/>
                <a:cs typeface="Calibri"/>
              </a:rPr>
              <a:t>14:05</a:t>
            </a:r>
            <a:r>
              <a:rPr lang="en-US" sz="1100" dirty="0">
                <a:highlight>
                  <a:srgbClr val="FFFF00"/>
                </a:highlight>
                <a:ea typeface="Calibri"/>
                <a:cs typeface="Calibri"/>
              </a:rPr>
              <a:t> </a:t>
            </a:r>
            <a:r>
              <a:rPr lang="en-GB" sz="1100" b="1" dirty="0">
                <a:highlight>
                  <a:srgbClr val="FFFF00"/>
                </a:highlight>
              </a:rPr>
              <a:t>LVI /UVI Boys: </a:t>
            </a:r>
            <a:r>
              <a:rPr lang="en-GB" sz="1100" dirty="0">
                <a:highlight>
                  <a:srgbClr val="FFFF00"/>
                </a:highlight>
              </a:rPr>
              <a:t>Two laps of blue (Start, </a:t>
            </a:r>
            <a:r>
              <a:rPr lang="en-GB" sz="1100" dirty="0" err="1">
                <a:highlight>
                  <a:srgbClr val="FFFF00"/>
                </a:highlight>
              </a:rPr>
              <a:t>A,B,C,D,J,K,L,M,N,J,E,H,I,A,B,C,D,J,K,L,M,N,J,E,H,I,Finish</a:t>
            </a:r>
            <a:r>
              <a:rPr lang="en-GB" sz="1100" dirty="0">
                <a:highlight>
                  <a:srgbClr val="FFFF00"/>
                </a:highlight>
              </a:rPr>
              <a:t>) 6,000m</a:t>
            </a:r>
          </a:p>
          <a:p>
            <a:r>
              <a:rPr lang="en-GB" sz="1100" b="1" dirty="0">
                <a:ea typeface="Calibri"/>
                <a:cs typeface="Calibri"/>
              </a:rPr>
              <a:t>14:05</a:t>
            </a:r>
            <a:r>
              <a:rPr lang="en-GB" sz="1100" dirty="0">
                <a:ea typeface="Calibri"/>
                <a:cs typeface="Calibri"/>
              </a:rPr>
              <a:t> </a:t>
            </a:r>
            <a:r>
              <a:rPr lang="en-US" sz="1100" b="1" dirty="0"/>
              <a:t>LVI/UVI Girls:  </a:t>
            </a:r>
            <a:r>
              <a:rPr lang="en-US" sz="1100" dirty="0"/>
              <a:t>One lap of red, one lap of blue (</a:t>
            </a:r>
            <a:r>
              <a:rPr lang="en-US" sz="1100" dirty="0" err="1"/>
              <a:t>Start,A,B,C,D,E,H,I,A,B,C,D,J,K,L,M,N,J,E,H,I,Finish</a:t>
            </a:r>
            <a:r>
              <a:rPr lang="en-US" sz="1100" dirty="0"/>
              <a:t>) 4,500m</a:t>
            </a:r>
            <a:endParaRPr lang="en-US" sz="11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978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658dad-e190-4565-8c65-3e23347836f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9649ADE238414D92AAD8B7E1E1978B" ma:contentTypeVersion="16" ma:contentTypeDescription="Create a new document." ma:contentTypeScope="" ma:versionID="d5fdbab78aaf407e2308971567b33dbe">
  <xsd:schema xmlns:xsd="http://www.w3.org/2001/XMLSchema" xmlns:xs="http://www.w3.org/2001/XMLSchema" xmlns:p="http://schemas.microsoft.com/office/2006/metadata/properties" xmlns:ns3="32658dad-e190-4565-8c65-3e23347836fb" xmlns:ns4="da3d1b90-55d4-4cbf-b163-c12c414c5939" targetNamespace="http://schemas.microsoft.com/office/2006/metadata/properties" ma:root="true" ma:fieldsID="1df8516d1fd06dabe957b4f1471eb5e3" ns3:_="" ns4:_="">
    <xsd:import namespace="32658dad-e190-4565-8c65-3e23347836fb"/>
    <xsd:import namespace="da3d1b90-55d4-4cbf-b163-c12c414c59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58dad-e190-4565-8c65-3e23347836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3d1b90-55d4-4cbf-b163-c12c414c59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B46C3B-EF2F-4DAB-90F8-AD08DC157C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7EEFEB-9B7F-42D4-A29B-14553697732A}">
  <ds:schemaRefs>
    <ds:schemaRef ds:uri="http://purl.org/dc/terms/"/>
    <ds:schemaRef ds:uri="http://schemas.microsoft.com/office/2006/documentManagement/types"/>
    <ds:schemaRef ds:uri="da3d1b90-55d4-4cbf-b163-c12c414c5939"/>
    <ds:schemaRef ds:uri="http://purl.org/dc/elements/1.1/"/>
    <ds:schemaRef ds:uri="http://schemas.microsoft.com/office/infopath/2007/PartnerControls"/>
    <ds:schemaRef ds:uri="http://schemas.microsoft.com/office/2006/metadata/properties"/>
    <ds:schemaRef ds:uri="32658dad-e190-4565-8c65-3e23347836f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927A0B5-4D07-41C8-A437-6004F5130A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658dad-e190-4565-8c65-3e23347836fb"/>
    <ds:schemaRef ds:uri="da3d1b90-55d4-4cbf-b163-c12c414c59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58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O. Dane</dc:creator>
  <cp:lastModifiedBy>Network Manager</cp:lastModifiedBy>
  <cp:revision>69</cp:revision>
  <dcterms:created xsi:type="dcterms:W3CDTF">2023-11-26T15:58:08Z</dcterms:created>
  <dcterms:modified xsi:type="dcterms:W3CDTF">2024-12-03T09:21:06Z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0x010100119649ADE238414D92AAD8B7E1E1978B</vt:lpwstr>
  </property>
</Properties>
</file>